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41CA-F49D-D4D4-A117-A24F219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BB298-66A4-1D80-B390-4A3F91DB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5F8C-E1DA-4F09-8F8D-D7C6112100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5198-6987-EE43-6985-FB0BBFD3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A6FAA-7882-BE60-92C0-EB8B4DA0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73D5-84AB-4E3C-B163-A8BD56EE2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5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50C56-E3B1-491C-0A85-C02FF61E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B01C2-DD5A-138F-044C-897B1F188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E0C3-27B5-47FD-AA87-B2E9A354C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5F8C-E1DA-4F09-8F8D-D7C6112100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22D4-9766-1C09-5851-3AF6432CD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3AE6-F76B-6D8D-0D36-A0CA2CDCC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73D5-84AB-4E3C-B163-A8BD56EE2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DE6CD4-6CA7-847D-3A3E-0567F646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Nintedanib in children and adolescents with fibrosing interstitial lung disease: the InPedILD trial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D704D-B941-DBC0-A6D4-1105FDA5D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6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D76D75-8EFE-B916-AEC0-C50F9647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5BFC4-61D6-9E61-03F0-ACE512DE6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8A7917-81B5-4749-4BF9-0AF129E5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Pharmacokinetic parameters of nintedanib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ED138-5933-A4A5-CF88-58A912BEE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E176A9-D96C-1370-9FB7-BCB1425F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Adverse events during double-blind period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389E5-47C5-EBE3-65A8-D9BB102E3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41B76-54C5-754A-4065-2BB79106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Most frequent adverse events during double-blind period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9B30A-0674-4A9B-638E-AF6D96F91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8C06D3-8727-820B-4255-D2E7710D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Change in FVC % predicted over 24 weeks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8D956-6975-D1BF-202E-0C7644F96F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2646FD-0E78-EB3E-2AE2-FA6B55A1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 in SpO</a:t>
            </a:r>
            <a:r>
              <a:rPr lang="en-GB" baseline="-25000"/>
              <a:t>2</a:t>
            </a:r>
            <a:r>
              <a:rPr lang="en-GB"/>
              <a:t> at rest over 24 weeks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A83D9-EF34-2423-CBF7-6BC6C23D2A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9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EB1BE9-B9AF-AC14-CCE4-CEF5DF4D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14502-5252-966B-1AC2-4F21DD05A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4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4D9A0F-8E67-2D1B-8C87-87B5B38D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Rationale for investigating nintedanib in </a:t>
            </a:r>
            <a:r>
              <a:rPr lang="en-GB"/>
              <a:t>children and adolescents </a:t>
            </a:r>
            <a:r>
              <a:rPr lang="en-US"/>
              <a:t>with fibrosing ILD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93BBD-701F-200C-D9F4-7756407CD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0642FE-3BDB-DA3C-5295-A409DB4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inclusion criteria for InPedILD trial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DCFD9-5D81-9B3A-648C-A823CFCEF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5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7B8E1A-03AE-3821-86D9-D2B81C7A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 of InPedILD trial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9EB7-2A79-A563-8EC2-ED40D5009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124AB-F188-105F-C541-BFD18BDA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InPedILD trial was conducted at 43 sites in 21 countries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480A7-3AE6-FC4D-D13F-E15E0A9C4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FA060-3B5F-1395-B0C7-5E7E0147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dose of nintedanib was based on weight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9C334-55BD-D72E-F75A-9CA9067E7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333FD7-C606-506A-FE61-ADBC2F97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Co-primary endpoints assessed pharmacokinetics </a:t>
            </a:r>
            <a:br>
              <a:rPr lang="en-US"/>
            </a:br>
            <a:r>
              <a:rPr lang="en-US"/>
              <a:t>and safety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38FF9-04D5-6334-EC8F-00CF9CDD0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C9EB7B-ABA6-DC66-2BEE-6BAC6DAA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disposition during double-blind period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7497D-A5E7-5569-A07A-3FD770702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E23B5-67A7-60EE-253F-4B6041F3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overall trial population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8B885-7D28-8E05-F69D-1BDDF2A8D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Nintedanib in children and adolescents with fibrosing interstitial lung disease: the InPedILD trial</vt:lpstr>
      <vt:lpstr>Rationale for investigating nintedanib in children and adolescents with fibrosing ILD</vt:lpstr>
      <vt:lpstr>Key inclusion criteria for InPedILD trial </vt:lpstr>
      <vt:lpstr>Design of InPedILD trial </vt:lpstr>
      <vt:lpstr>The InPedILD trial was conducted at 43 sites in 21 countries</vt:lpstr>
      <vt:lpstr>The dose of nintedanib was based on weight</vt:lpstr>
      <vt:lpstr>Co-primary endpoints assessed pharmacokinetics  and safety</vt:lpstr>
      <vt:lpstr>Patient disposition during double-blind period</vt:lpstr>
      <vt:lpstr>Baseline characteristics of overall trial population </vt:lpstr>
      <vt:lpstr>Diagnoses</vt:lpstr>
      <vt:lpstr>Pharmacokinetic parameters of nintedanib</vt:lpstr>
      <vt:lpstr>Adverse events during double-blind period</vt:lpstr>
      <vt:lpstr>Most frequent adverse events during double-blind period</vt:lpstr>
      <vt:lpstr>Change in FVC % predicted over 24 weeks</vt:lpstr>
      <vt:lpstr>Change in SpO2 at rest over 24 weeks</vt:lpstr>
      <vt:lpstr>Summary</vt:lpstr>
    </vt:vector>
  </TitlesOfParts>
  <Company>Omnicom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Nintedanib in children and adolescents with fibrosing interstitial lung disease: the InPedILD trial</dc:title>
  <dc:creator>Bernice Cutler (FleishmanHillard)</dc:creator>
  <cp:lastModifiedBy>Bernice Cutler (FleishmanHillard)</cp:lastModifiedBy>
  <cp:revision>1</cp:revision>
  <dcterms:created xsi:type="dcterms:W3CDTF">2023-04-24T15:59:57Z</dcterms:created>
  <dcterms:modified xsi:type="dcterms:W3CDTF">2023-04-24T15:59:57Z</dcterms:modified>
</cp:coreProperties>
</file>