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5970-E78A-4145-8FF4-69996D49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35D66-0E54-4CA7-BF9C-8499F713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6DD1-7D81-4DDF-816A-B8A81FFCA00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FAFD7-64AA-4FD2-A8BF-3F706AA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37A6D-CD74-423D-8A26-213E44FC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4193-3FE0-4B14-900D-AB73B2E9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DB4DE-9087-4F41-9549-D3B50C8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F148A-3D0C-4F65-B0EF-6A53035D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FE7C-4330-4B45-B2EE-F748A44FF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6DD1-7D81-4DDF-816A-B8A81FFCA00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1BEB-EEE9-46A2-9EEE-50BA3ADD7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490B-2444-43DD-A5E5-D6F7F8DA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4193-3FE0-4B14-900D-AB73B2E9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4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75503-5841-4C19-B0D1-7316B838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33"/>
              <a:t>Does nintedanib have the same effect on FVC decline in patients with progressive fibrosing ILDs treated with DMARDs or glucocorticoids? </a:t>
            </a:r>
            <a:endParaRPr lang="en-GB" sz="37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8A383-168A-446B-B393-794E8EF84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E9581F-347B-4482-B8BD-0E492441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Rate of decline in FVC (mL/year) over 52 weeks in subgroups by use of DMARDs and/or glucocorticoids at baseline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F7B1E-E227-4E67-89E6-225173EAC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0361B-C487-4CB4-B175-57D80DFF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Rate of decline in FVC (mL/year) over 52 weeks in subgroups by use of DMARDs at baseline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C31BD-DC48-48CE-B6B4-6F700EE45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34DC3-BFF9-4CEB-8912-669844B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Rate of decline in FVC (mL/year) over 52 weeks in subgroups by use of glucocorticoids at baseline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CF412-ECAC-4498-98A5-318DE65E1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D0650F-5003-4308-BD50-46BB3FAE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Most frequent adverse events (reported irrespective of causality)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4E9F7-DD23-44AB-8FAC-E76957456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5872D-75EB-4C81-A98E-3FE822F0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Proportions of subjects with adverse events leading to discontinuation of trial drug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0BCBE-C1F0-4022-B918-7E3550905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5931A9-BC68-4517-80E3-7A010364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554A-933C-4C1D-ADEA-B002D9DF7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9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5523FB-2C8D-4715-8275-37843A94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B2E6B-4593-4CCD-A6A0-67E98D98C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461EB-B08A-4D82-9AD3-B4691AB2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83725-F705-433D-BABA-1F69F74C1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080C3C-1997-4BEC-89F9-CCF44CDA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C5750-1ADC-4E1F-BAB3-E320E13C0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FC5ED-D8CB-4792-AF22-90D76F9C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INBUILD trial: inclusion criteria</a:t>
            </a:r>
            <a:endParaRPr lang="en-GB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E8F3C-0F62-4B1C-A708-2FDF55A72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C16436-B16A-4EA7-9CE5-04DFC1B2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INBUILD trial: restricted background therapies</a:t>
            </a:r>
            <a:endParaRPr lang="en-GB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6840A-DC4F-4DDE-932A-5A67D1539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FD3BE0-BE5F-4B4F-B3F0-B6465E77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Analyses</a:t>
            </a:r>
            <a:endParaRPr lang="en-GB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F26B3-2C25-4D31-97C3-F8291404B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3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B56CE-B479-4494-94E1-29FBCBCD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DMARDs and/or glucocorticoids taken at baseline 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CB9EA-EB00-4463-83E8-0BFBF243B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F1A5F-CF5A-4930-8E2E-67B4D75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Baseline characteristics of subgroups by use of DMARDs and/or glucocorticoids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DC352-3B3D-403E-AE1D-6AB0B27A0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AA3C8E-B826-4F66-8438-74E46B81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ILD diagnoses in subgroups by use of DMARDs and/or glucocorticoids at baseline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5241A-B93D-4D64-AF29-8D59037F3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Does nintedanib have the same effect on FVC decline in patients with progressive fibrosing ILDs treated with DMARDs or glucocorticoids? </vt:lpstr>
      <vt:lpstr>Introduction</vt:lpstr>
      <vt:lpstr>Aim</vt:lpstr>
      <vt:lpstr>INBUILD trial: inclusion criteria</vt:lpstr>
      <vt:lpstr>INBUILD trial: restricted background therapies</vt:lpstr>
      <vt:lpstr>Analyses</vt:lpstr>
      <vt:lpstr>DMARDs and/or glucocorticoids taken at baseline </vt:lpstr>
      <vt:lpstr>Baseline characteristics of subgroups by use of DMARDs and/or glucocorticoids</vt:lpstr>
      <vt:lpstr>ILD diagnoses in subgroups by use of DMARDs and/or glucocorticoids at baseline</vt:lpstr>
      <vt:lpstr>Rate of decline in FVC (mL/year) over 52 weeks in subgroups by use of DMARDs and/or glucocorticoids at baseline</vt:lpstr>
      <vt:lpstr>Rate of decline in FVC (mL/year) over 52 weeks in subgroups by use of DMARDs at baseline</vt:lpstr>
      <vt:lpstr>Rate of decline in FVC (mL/year) over 52 weeks in subgroups by use of glucocorticoids at baseline</vt:lpstr>
      <vt:lpstr>Most frequent adverse events (reported irrespective of causality)</vt:lpstr>
      <vt:lpstr>Proportions of subjects with adverse events leading to discontinuation of trial drug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nintedanib have the same effect on FVC decline in patients with progressive fibrosing ILDs treated with DMARDs or glucocorticoids? </dc:title>
  <dc:creator>Melanie Stephens (FleishmanHillard)</dc:creator>
  <cp:lastModifiedBy>Melanie Stephens (FleishmanHillard)</cp:lastModifiedBy>
  <cp:revision>1</cp:revision>
  <dcterms:created xsi:type="dcterms:W3CDTF">2020-08-20T14:01:34Z</dcterms:created>
  <dcterms:modified xsi:type="dcterms:W3CDTF">2020-08-20T14:01:34Z</dcterms:modified>
</cp:coreProperties>
</file>